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12"/>
  </p:notesMasterIdLst>
  <p:handoutMasterIdLst>
    <p:handoutMasterId r:id="rId13"/>
  </p:handoutMasterIdLst>
  <p:sldIdLst>
    <p:sldId id="277" r:id="rId5"/>
    <p:sldId id="261" r:id="rId6"/>
    <p:sldId id="275" r:id="rId7"/>
    <p:sldId id="278" r:id="rId8"/>
    <p:sldId id="272" r:id="rId9"/>
    <p:sldId id="266" r:id="rId10"/>
    <p:sldId id="276" r:id="rId11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96D8E1-66BA-419A-B4C5-D17EE9E98EA6}" v="6" dt="2020-09-21T10:46:38.340"/>
    <p1510:client id="{EA69495B-EF44-4425-B99D-D04C5735C2D7}" v="33" dt="2020-09-21T11:00:57.3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7c446670-7459-44eb-8c93-60d80c060528" providerId="ADAL" clId="{EA69495B-EF44-4425-B99D-D04C5735C2D7}"/>
    <pc:docChg chg="undo custSel addSld delSld modSld">
      <pc:chgData name="Thomas Noordeloos" userId="7c446670-7459-44eb-8c93-60d80c060528" providerId="ADAL" clId="{EA69495B-EF44-4425-B99D-D04C5735C2D7}" dt="2020-09-21T11:00:57.326" v="367" actId="20577"/>
      <pc:docMkLst>
        <pc:docMk/>
      </pc:docMkLst>
      <pc:sldChg chg="del">
        <pc:chgData name="Thomas Noordeloos" userId="7c446670-7459-44eb-8c93-60d80c060528" providerId="ADAL" clId="{EA69495B-EF44-4425-B99D-D04C5735C2D7}" dt="2020-09-21T10:31:09.796" v="11" actId="47"/>
        <pc:sldMkLst>
          <pc:docMk/>
          <pc:sldMk cId="3788715575" sldId="256"/>
        </pc:sldMkLst>
      </pc:sldChg>
      <pc:sldChg chg="del">
        <pc:chgData name="Thomas Noordeloos" userId="7c446670-7459-44eb-8c93-60d80c060528" providerId="ADAL" clId="{EA69495B-EF44-4425-B99D-D04C5735C2D7}" dt="2020-09-21T10:29:41.081" v="0" actId="47"/>
        <pc:sldMkLst>
          <pc:docMk/>
          <pc:sldMk cId="52498236" sldId="268"/>
        </pc:sldMkLst>
      </pc:sldChg>
      <pc:sldChg chg="del">
        <pc:chgData name="Thomas Noordeloos" userId="7c446670-7459-44eb-8c93-60d80c060528" providerId="ADAL" clId="{EA69495B-EF44-4425-B99D-D04C5735C2D7}" dt="2020-09-21T10:29:41.081" v="0" actId="47"/>
        <pc:sldMkLst>
          <pc:docMk/>
          <pc:sldMk cId="4036213914" sldId="269"/>
        </pc:sldMkLst>
      </pc:sldChg>
      <pc:sldChg chg="del">
        <pc:chgData name="Thomas Noordeloos" userId="7c446670-7459-44eb-8c93-60d80c060528" providerId="ADAL" clId="{EA69495B-EF44-4425-B99D-D04C5735C2D7}" dt="2020-09-21T10:29:41.081" v="0" actId="47"/>
        <pc:sldMkLst>
          <pc:docMk/>
          <pc:sldMk cId="64233740" sldId="270"/>
        </pc:sldMkLst>
      </pc:sldChg>
      <pc:sldChg chg="del">
        <pc:chgData name="Thomas Noordeloos" userId="7c446670-7459-44eb-8c93-60d80c060528" providerId="ADAL" clId="{EA69495B-EF44-4425-B99D-D04C5735C2D7}" dt="2020-09-21T10:29:41.081" v="0" actId="47"/>
        <pc:sldMkLst>
          <pc:docMk/>
          <pc:sldMk cId="2897447590" sldId="273"/>
        </pc:sldMkLst>
      </pc:sldChg>
      <pc:sldChg chg="del">
        <pc:chgData name="Thomas Noordeloos" userId="7c446670-7459-44eb-8c93-60d80c060528" providerId="ADAL" clId="{EA69495B-EF44-4425-B99D-D04C5735C2D7}" dt="2020-09-21T10:29:41.081" v="0" actId="47"/>
        <pc:sldMkLst>
          <pc:docMk/>
          <pc:sldMk cId="1622871984" sldId="274"/>
        </pc:sldMkLst>
      </pc:sldChg>
      <pc:sldChg chg="modSp add mod">
        <pc:chgData name="Thomas Noordeloos" userId="7c446670-7459-44eb-8c93-60d80c060528" providerId="ADAL" clId="{EA69495B-EF44-4425-B99D-D04C5735C2D7}" dt="2020-09-21T11:00:57.326" v="367" actId="20577"/>
        <pc:sldMkLst>
          <pc:docMk/>
          <pc:sldMk cId="3081222151" sldId="277"/>
        </pc:sldMkLst>
        <pc:spChg chg="mod">
          <ac:chgData name="Thomas Noordeloos" userId="7c446670-7459-44eb-8c93-60d80c060528" providerId="ADAL" clId="{EA69495B-EF44-4425-B99D-D04C5735C2D7}" dt="2020-09-21T11:00:57.326" v="367" actId="20577"/>
          <ac:spMkLst>
            <pc:docMk/>
            <pc:sldMk cId="3081222151" sldId="277"/>
            <ac:spMk id="10" creationId="{B5E90D55-298E-4509-878D-C4E228CD5F8E}"/>
          </ac:spMkLst>
        </pc:spChg>
        <pc:graphicFrameChg chg="mod modGraphic">
          <ac:chgData name="Thomas Noordeloos" userId="7c446670-7459-44eb-8c93-60d80c060528" providerId="ADAL" clId="{EA69495B-EF44-4425-B99D-D04C5735C2D7}" dt="2020-09-21T10:30:22.078" v="5" actId="108"/>
          <ac:graphicFrameMkLst>
            <pc:docMk/>
            <pc:sldMk cId="3081222151" sldId="277"/>
            <ac:graphicFrameMk id="13" creationId="{BBD81BF5-9E86-4852-B783-21B8761DB99C}"/>
          </ac:graphicFrameMkLst>
        </pc:graphicFrameChg>
      </pc:sldChg>
      <pc:sldChg chg="del">
        <pc:chgData name="Thomas Noordeloos" userId="7c446670-7459-44eb-8c93-60d80c060528" providerId="ADAL" clId="{EA69495B-EF44-4425-B99D-D04C5735C2D7}" dt="2020-09-21T10:29:41.081" v="0" actId="47"/>
        <pc:sldMkLst>
          <pc:docMk/>
          <pc:sldMk cId="4275826595" sldId="277"/>
        </pc:sldMkLst>
      </pc:sldChg>
      <pc:sldChg chg="addSp delSp modSp add mod">
        <pc:chgData name="Thomas Noordeloos" userId="7c446670-7459-44eb-8c93-60d80c060528" providerId="ADAL" clId="{EA69495B-EF44-4425-B99D-D04C5735C2D7}" dt="2020-09-21T10:39:04.080" v="349" actId="1076"/>
        <pc:sldMkLst>
          <pc:docMk/>
          <pc:sldMk cId="3379110076" sldId="278"/>
        </pc:sldMkLst>
        <pc:spChg chg="del">
          <ac:chgData name="Thomas Noordeloos" userId="7c446670-7459-44eb-8c93-60d80c060528" providerId="ADAL" clId="{EA69495B-EF44-4425-B99D-D04C5735C2D7}" dt="2020-09-21T10:31:25.838" v="13" actId="478"/>
          <ac:spMkLst>
            <pc:docMk/>
            <pc:sldMk cId="3379110076" sldId="278"/>
            <ac:spMk id="3" creationId="{00000000-0000-0000-0000-000000000000}"/>
          </ac:spMkLst>
        </pc:spChg>
        <pc:graphicFrameChg chg="add mod modGraphic">
          <ac:chgData name="Thomas Noordeloos" userId="7c446670-7459-44eb-8c93-60d80c060528" providerId="ADAL" clId="{EA69495B-EF44-4425-B99D-D04C5735C2D7}" dt="2020-09-21T10:39:04.080" v="349" actId="1076"/>
          <ac:graphicFrameMkLst>
            <pc:docMk/>
            <pc:sldMk cId="3379110076" sldId="278"/>
            <ac:graphicFrameMk id="4" creationId="{89101E52-2A16-4986-ADC8-1CF1166547E0}"/>
          </ac:graphicFrameMkLst>
        </pc:graphicFrameChg>
      </pc:sldChg>
      <pc:sldChg chg="del">
        <pc:chgData name="Thomas Noordeloos" userId="7c446670-7459-44eb-8c93-60d80c060528" providerId="ADAL" clId="{EA69495B-EF44-4425-B99D-D04C5735C2D7}" dt="2020-09-21T10:29:41.081" v="0" actId="47"/>
        <pc:sldMkLst>
          <pc:docMk/>
          <pc:sldMk cId="3737177057" sldId="278"/>
        </pc:sldMkLst>
      </pc:sldChg>
      <pc:sldChg chg="del">
        <pc:chgData name="Thomas Noordeloos" userId="7c446670-7459-44eb-8c93-60d80c060528" providerId="ADAL" clId="{EA69495B-EF44-4425-B99D-D04C5735C2D7}" dt="2020-09-21T10:29:41.081" v="0" actId="47"/>
        <pc:sldMkLst>
          <pc:docMk/>
          <pc:sldMk cId="2958197417" sldId="279"/>
        </pc:sldMkLst>
      </pc:sldChg>
      <pc:sldChg chg="del">
        <pc:chgData name="Thomas Noordeloos" userId="7c446670-7459-44eb-8c93-60d80c060528" providerId="ADAL" clId="{EA69495B-EF44-4425-B99D-D04C5735C2D7}" dt="2020-09-21T10:29:41.081" v="0" actId="47"/>
        <pc:sldMkLst>
          <pc:docMk/>
          <pc:sldMk cId="3594176821" sldId="280"/>
        </pc:sldMkLst>
      </pc:sldChg>
      <pc:sldChg chg="del">
        <pc:chgData name="Thomas Noordeloos" userId="7c446670-7459-44eb-8c93-60d80c060528" providerId="ADAL" clId="{EA69495B-EF44-4425-B99D-D04C5735C2D7}" dt="2020-09-21T10:29:41.081" v="0" actId="47"/>
        <pc:sldMkLst>
          <pc:docMk/>
          <pc:sldMk cId="3857228583" sldId="281"/>
        </pc:sldMkLst>
      </pc:sldChg>
      <pc:sldChg chg="del">
        <pc:chgData name="Thomas Noordeloos" userId="7c446670-7459-44eb-8c93-60d80c060528" providerId="ADAL" clId="{EA69495B-EF44-4425-B99D-D04C5735C2D7}" dt="2020-09-21T10:29:41.081" v="0" actId="47"/>
        <pc:sldMkLst>
          <pc:docMk/>
          <pc:sldMk cId="718769631" sldId="282"/>
        </pc:sldMkLst>
      </pc:sldChg>
      <pc:sldChg chg="del">
        <pc:chgData name="Thomas Noordeloos" userId="7c446670-7459-44eb-8c93-60d80c060528" providerId="ADAL" clId="{EA69495B-EF44-4425-B99D-D04C5735C2D7}" dt="2020-09-21T10:29:41.081" v="0" actId="47"/>
        <pc:sldMkLst>
          <pc:docMk/>
          <pc:sldMk cId="3003602964" sldId="283"/>
        </pc:sldMkLst>
      </pc:sldChg>
      <pc:sldChg chg="del">
        <pc:chgData name="Thomas Noordeloos" userId="7c446670-7459-44eb-8c93-60d80c060528" providerId="ADAL" clId="{EA69495B-EF44-4425-B99D-D04C5735C2D7}" dt="2020-09-21T10:29:41.081" v="0" actId="47"/>
        <pc:sldMkLst>
          <pc:docMk/>
          <pc:sldMk cId="2406144993" sldId="284"/>
        </pc:sldMkLst>
      </pc:sldChg>
      <pc:sldChg chg="del">
        <pc:chgData name="Thomas Noordeloos" userId="7c446670-7459-44eb-8c93-60d80c060528" providerId="ADAL" clId="{EA69495B-EF44-4425-B99D-D04C5735C2D7}" dt="2020-09-21T10:29:41.081" v="0" actId="47"/>
        <pc:sldMkLst>
          <pc:docMk/>
          <pc:sldMk cId="3537344823" sldId="285"/>
        </pc:sldMkLst>
      </pc:sldChg>
      <pc:sldChg chg="del">
        <pc:chgData name="Thomas Noordeloos" userId="7c446670-7459-44eb-8c93-60d80c060528" providerId="ADAL" clId="{EA69495B-EF44-4425-B99D-D04C5735C2D7}" dt="2020-09-21T10:29:41.081" v="0" actId="47"/>
        <pc:sldMkLst>
          <pc:docMk/>
          <pc:sldMk cId="213712395" sldId="286"/>
        </pc:sldMkLst>
      </pc:sldChg>
      <pc:sldChg chg="del">
        <pc:chgData name="Thomas Noordeloos" userId="7c446670-7459-44eb-8c93-60d80c060528" providerId="ADAL" clId="{EA69495B-EF44-4425-B99D-D04C5735C2D7}" dt="2020-09-21T10:29:41.081" v="0" actId="47"/>
        <pc:sldMkLst>
          <pc:docMk/>
          <pc:sldMk cId="2725196246" sldId="287"/>
        </pc:sldMkLst>
      </pc:sldChg>
      <pc:sldChg chg="del">
        <pc:chgData name="Thomas Noordeloos" userId="7c446670-7459-44eb-8c93-60d80c060528" providerId="ADAL" clId="{EA69495B-EF44-4425-B99D-D04C5735C2D7}" dt="2020-09-21T10:29:41.081" v="0" actId="47"/>
        <pc:sldMkLst>
          <pc:docMk/>
          <pc:sldMk cId="3219953081" sldId="288"/>
        </pc:sldMkLst>
      </pc:sldChg>
    </pc:docChg>
  </pc:docChgLst>
  <pc:docChgLst>
    <pc:chgData name="Susanne Dobbelsteen" userId="81f3f0aa-5bda-4037-88fc-3b3b457a550e" providerId="ADAL" clId="{8296D8E1-66BA-419A-B4C5-D17EE9E98EA6}"/>
    <pc:docChg chg="addSld delSld modSld">
      <pc:chgData name="Susanne Dobbelsteen" userId="81f3f0aa-5bda-4037-88fc-3b3b457a550e" providerId="ADAL" clId="{8296D8E1-66BA-419A-B4C5-D17EE9E98EA6}" dt="2020-09-21T10:46:38.340" v="5" actId="47"/>
      <pc:docMkLst>
        <pc:docMk/>
      </pc:docMkLst>
      <pc:sldChg chg="add">
        <pc:chgData name="Susanne Dobbelsteen" userId="81f3f0aa-5bda-4037-88fc-3b3b457a550e" providerId="ADAL" clId="{8296D8E1-66BA-419A-B4C5-D17EE9E98EA6}" dt="2020-09-21T10:46:30.938" v="4"/>
        <pc:sldMkLst>
          <pc:docMk/>
          <pc:sldMk cId="1400869988" sldId="266"/>
        </pc:sldMkLst>
      </pc:sldChg>
      <pc:sldChg chg="modSp">
        <pc:chgData name="Susanne Dobbelsteen" userId="81f3f0aa-5bda-4037-88fc-3b3b457a550e" providerId="ADAL" clId="{8296D8E1-66BA-419A-B4C5-D17EE9E98EA6}" dt="2020-09-21T10:45:19.337" v="2" actId="14100"/>
        <pc:sldMkLst>
          <pc:docMk/>
          <pc:sldMk cId="1933456192" sldId="272"/>
        </pc:sldMkLst>
        <pc:picChg chg="mod">
          <ac:chgData name="Susanne Dobbelsteen" userId="81f3f0aa-5bda-4037-88fc-3b3b457a550e" providerId="ADAL" clId="{8296D8E1-66BA-419A-B4C5-D17EE9E98EA6}" dt="2020-09-21T10:45:19.337" v="2" actId="14100"/>
          <ac:picMkLst>
            <pc:docMk/>
            <pc:sldMk cId="1933456192" sldId="272"/>
            <ac:picMk id="4098" creationId="{00000000-0000-0000-0000-000000000000}"/>
          </ac:picMkLst>
        </pc:picChg>
      </pc:sldChg>
      <pc:sldChg chg="add del">
        <pc:chgData name="Susanne Dobbelsteen" userId="81f3f0aa-5bda-4037-88fc-3b3b457a550e" providerId="ADAL" clId="{8296D8E1-66BA-419A-B4C5-D17EE9E98EA6}" dt="2020-09-21T10:46:38.340" v="5" actId="47"/>
        <pc:sldMkLst>
          <pc:docMk/>
          <pc:sldMk cId="2428864652" sldId="27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21-9-2020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B15BD-C251-4361-9924-1908F6DB658F}" type="datetimeFigureOut">
              <a:rPr lang="nl-NL" smtClean="0"/>
              <a:t>21-9-2020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D9CD5-9F55-41D3-AAEF-D83B101467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2641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A218FED7-AB46-4296-A2AB-73E4BDC03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0070C0"/>
                </a:solidFill>
              </a:rPr>
              <a:t>Projectmanagement</a:t>
            </a:r>
            <a:r>
              <a:rPr lang="nl-NL" dirty="0"/>
              <a:t> 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910A9D3-44B0-412E-9D51-FA1C2DD5E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33347" y="1736252"/>
            <a:ext cx="2562138" cy="2032801"/>
          </a:xfrm>
        </p:spPr>
        <p:txBody>
          <a:bodyPr/>
          <a:lstStyle/>
          <a:p>
            <a:pPr marL="0" indent="0">
              <a:buNone/>
            </a:pPr>
            <a:r>
              <a:rPr lang="nl-NL" sz="1400" b="1" dirty="0"/>
              <a:t>IBS Thema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b="1" dirty="0">
                <a:solidFill>
                  <a:srgbClr val="0070C0"/>
                </a:solidFill>
              </a:rPr>
              <a:t> Projectmanagement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Financiën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Marketing &amp; communicatie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De verborgen impact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Samenwerken</a:t>
            </a:r>
          </a:p>
        </p:txBody>
      </p:sp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B5E90D55-298E-4509-878D-C4E228CD5F8E}"/>
              </a:ext>
            </a:extLst>
          </p:cNvPr>
          <p:cNvSpPr txBox="1">
            <a:spLocks/>
          </p:cNvSpPr>
          <p:nvPr/>
        </p:nvSpPr>
        <p:spPr bwMode="auto">
          <a:xfrm>
            <a:off x="1917856" y="1712880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2000" b="1" dirty="0"/>
              <a:t>Begrippen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2000"/>
              <a:t> Risicoanalyse</a:t>
            </a:r>
            <a:endParaRPr lang="nl-NL" sz="2000" dirty="0"/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2D05C487-7FDA-4DD4-A64C-272352214795}"/>
              </a:ext>
            </a:extLst>
          </p:cNvPr>
          <p:cNvSpPr txBox="1">
            <a:spLocks/>
          </p:cNvSpPr>
          <p:nvPr/>
        </p:nvSpPr>
        <p:spPr bwMode="auto">
          <a:xfrm>
            <a:off x="603309" y="5736482"/>
            <a:ext cx="11241946" cy="326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endParaRPr lang="nl-NL" sz="1400" dirty="0"/>
          </a:p>
        </p:txBody>
      </p:sp>
      <p:graphicFrame>
        <p:nvGraphicFramePr>
          <p:cNvPr id="13" name="Tabel 13">
            <a:extLst>
              <a:ext uri="{FF2B5EF4-FFF2-40B4-BE49-F238E27FC236}">
                <a16:creationId xmlns:a16="http://schemas.microsoft.com/office/drawing/2014/main" id="{BBD81BF5-9E86-4852-B783-21B8761DB9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596698"/>
              </p:ext>
            </p:extLst>
          </p:nvPr>
        </p:nvGraphicFramePr>
        <p:xfrm>
          <a:off x="2177583" y="5714290"/>
          <a:ext cx="7836833" cy="3708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377505">
                  <a:extLst>
                    <a:ext uri="{9D8B030D-6E8A-4147-A177-3AD203B41FA5}">
                      <a16:colId xmlns:a16="http://schemas.microsoft.com/office/drawing/2014/main" val="401518534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Week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rgbClr val="00B050"/>
                          </a:solidFill>
                        </a:rPr>
                        <a:t>V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15" name="Afbeelding 14">
            <a:extLst>
              <a:ext uri="{FF2B5EF4-FFF2-40B4-BE49-F238E27FC236}">
                <a16:creationId xmlns:a16="http://schemas.microsoft.com/office/drawing/2014/main" id="{3C8AD9AC-786C-41FA-8D3C-1F579EA9185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5AF66FF2-65B5-4E75-80FB-1AD095EE089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  <p:sp>
        <p:nvSpPr>
          <p:cNvPr id="18" name="Tijdelijke aanduiding voor inhoud 5">
            <a:extLst>
              <a:ext uri="{FF2B5EF4-FFF2-40B4-BE49-F238E27FC236}">
                <a16:creationId xmlns:a16="http://schemas.microsoft.com/office/drawing/2014/main" id="{D8729D5A-9FCE-424A-BA8D-CF5994EDB1B6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400" b="1" dirty="0"/>
              <a:t>IBS Toetsing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dirty="0"/>
              <a:t> Kennistoets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dirty="0"/>
              <a:t> Plan van aanpak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Presentaties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72ADD984-4BEC-4118-974C-4F5B62A3377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222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Plan van aanpak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AB40DFA-DF84-40A5-B7B1-F043444D01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636" y="1770117"/>
            <a:ext cx="6552728" cy="3889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729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9 Kosten en baten – Plan van aanpak</a:t>
            </a:r>
          </a:p>
        </p:txBody>
      </p:sp>
      <p:sp>
        <p:nvSpPr>
          <p:cNvPr id="8" name="Tijdelijke aanduiding voor inhoud 2"/>
          <p:cNvSpPr>
            <a:spLocks noGrp="1"/>
          </p:cNvSpPr>
          <p:nvPr/>
        </p:nvSpPr>
        <p:spPr>
          <a:xfrm>
            <a:off x="1312128" y="1690688"/>
            <a:ext cx="8846773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3048000" y="1674161"/>
            <a:ext cx="6096000" cy="347890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Kosten-baten overzicht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nl-N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groep heeft een complete en kloppende kostenbegroting gemaakt. Hierin worden de volgende onderdelen vermeld: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Kostensoort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Constante en variabele kosten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Inkoopfactuurprijs (incl. btw)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Inkoopprijs (excl. btw)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Btw-tarief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Btw-bedrag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dirty="0">
                <a:latin typeface="Arial" panose="020B0604020202020204" pitchFamily="34" charset="0"/>
                <a:ea typeface="Times New Roman" panose="02020603050405020304" pitchFamily="18" charset="0"/>
              </a:rPr>
              <a:t>Totaalbedrag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08966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9 Kosten en baten – Plan van aanpak</a:t>
            </a:r>
          </a:p>
        </p:txBody>
      </p:sp>
      <p:sp>
        <p:nvSpPr>
          <p:cNvPr id="8" name="Tijdelijke aanduiding voor inhoud 2"/>
          <p:cNvSpPr>
            <a:spLocks noGrp="1"/>
          </p:cNvSpPr>
          <p:nvPr/>
        </p:nvSpPr>
        <p:spPr>
          <a:xfrm>
            <a:off x="1312128" y="1690688"/>
            <a:ext cx="8846773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89101E52-2A16-4986-ADC8-1CF1166547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68569"/>
              </p:ext>
            </p:extLst>
          </p:nvPr>
        </p:nvGraphicFramePr>
        <p:xfrm>
          <a:off x="1209819" y="2607868"/>
          <a:ext cx="9051389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2011">
                  <a:extLst>
                    <a:ext uri="{9D8B030D-6E8A-4147-A177-3AD203B41FA5}">
                      <a16:colId xmlns:a16="http://schemas.microsoft.com/office/drawing/2014/main" val="190842066"/>
                    </a:ext>
                  </a:extLst>
                </a:gridCol>
                <a:gridCol w="1550549">
                  <a:extLst>
                    <a:ext uri="{9D8B030D-6E8A-4147-A177-3AD203B41FA5}">
                      <a16:colId xmlns:a16="http://schemas.microsoft.com/office/drawing/2014/main" val="2335955972"/>
                    </a:ext>
                  </a:extLst>
                </a:gridCol>
                <a:gridCol w="2058829">
                  <a:extLst>
                    <a:ext uri="{9D8B030D-6E8A-4147-A177-3AD203B41FA5}">
                      <a16:colId xmlns:a16="http://schemas.microsoft.com/office/drawing/2014/main" val="6491116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Product / dienst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Per stuk / uur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Bedrag (incl. btw)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06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Huurprijs ruimte Helicon MBO Tilburg</a:t>
                      </a:r>
                    </a:p>
                    <a:p>
                      <a:r>
                        <a:rPr lang="nl-NL" dirty="0"/>
                        <a:t>(incl. gas, water, licht, </a:t>
                      </a:r>
                      <a:r>
                        <a:rPr lang="nl-NL" dirty="0" err="1"/>
                        <a:t>WiFi</a:t>
                      </a:r>
                      <a:r>
                        <a:rPr lang="nl-NL" dirty="0"/>
                        <a:t>, apparatuur en meubilair)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Dagdeel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r>
                        <a:rPr lang="nl-NL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l-NL" dirty="0"/>
                        <a:t>250,-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174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Brutoloon personeel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 uur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€ 23,92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6611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Koffie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 Kan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€ 1,67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55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Thee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 Kan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€ 0,78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257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9110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10 Risico’s</a:t>
            </a:r>
          </a:p>
        </p:txBody>
      </p:sp>
      <p:sp>
        <p:nvSpPr>
          <p:cNvPr id="8" name="Tijdelijke aanduiding voor inhoud 2"/>
          <p:cNvSpPr>
            <a:spLocks noGrp="1"/>
          </p:cNvSpPr>
          <p:nvPr/>
        </p:nvSpPr>
        <p:spPr>
          <a:xfrm>
            <a:off x="1312128" y="1690688"/>
            <a:ext cx="8846773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NL" dirty="0"/>
          </a:p>
        </p:txBody>
      </p:sp>
      <p:pic>
        <p:nvPicPr>
          <p:cNvPr id="4098" name="Picture 2" descr="Afbeeldingsresultaat voor risicoanalys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34" b="17144"/>
          <a:stretch/>
        </p:blipFill>
        <p:spPr bwMode="auto">
          <a:xfrm>
            <a:off x="1051198" y="1404937"/>
            <a:ext cx="10512047" cy="4471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3456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Waardoor projecten mislukken</a:t>
            </a: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1D425E79-4E24-4D52-BBE4-15040A4B9B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6773" y="2469604"/>
            <a:ext cx="457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nl-NL" altLang="nl-NL" sz="1800" b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nl-NL" altLang="nl-NL" sz="1800" b="0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D78091AD-FD63-46AA-AC00-FF03FA90A0DD}"/>
              </a:ext>
            </a:extLst>
          </p:cNvPr>
          <p:cNvSpPr>
            <a:spLocks noChangeArrowheads="1"/>
          </p:cNvSpPr>
          <p:nvPr/>
        </p:nvSpPr>
        <p:spPr bwMode="auto">
          <a:xfrm rot="-442083">
            <a:off x="1111646" y="1966166"/>
            <a:ext cx="1949450" cy="366712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/>
              <a:t>Onjuiste planning</a:t>
            </a: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37409729-3CA1-4518-98D4-0376F75FFD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9923" y="2829967"/>
            <a:ext cx="2762250" cy="366712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/>
              <a:t>Te optimistische planning</a:t>
            </a: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080D5C81-7FA2-4BCF-BBD9-4B567B92F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9698" y="2109242"/>
            <a:ext cx="2774950" cy="366712"/>
          </a:xfrm>
          <a:prstGeom prst="rect">
            <a:avLst/>
          </a:prstGeom>
          <a:solidFill>
            <a:srgbClr val="CC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/>
              <a:t>Te laat beginnen activiteit</a:t>
            </a:r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439DD151-B727-4013-9B1F-536751EC253C}"/>
              </a:ext>
            </a:extLst>
          </p:cNvPr>
          <p:cNvSpPr>
            <a:spLocks noChangeArrowheads="1"/>
          </p:cNvSpPr>
          <p:nvPr/>
        </p:nvSpPr>
        <p:spPr bwMode="auto">
          <a:xfrm rot="445885">
            <a:off x="3249698" y="1606004"/>
            <a:ext cx="3867150" cy="3667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/>
              <a:t>Projectleden onvoldoende bekwaam</a:t>
            </a:r>
          </a:p>
        </p:txBody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2764ADCB-CD40-43D8-A0CD-D5972C27F560}"/>
              </a:ext>
            </a:extLst>
          </p:cNvPr>
          <p:cNvSpPr>
            <a:spLocks noChangeArrowheads="1"/>
          </p:cNvSpPr>
          <p:nvPr/>
        </p:nvSpPr>
        <p:spPr bwMode="auto">
          <a:xfrm rot="504534">
            <a:off x="222015" y="5486588"/>
            <a:ext cx="2952750" cy="366713"/>
          </a:xfrm>
          <a:prstGeom prst="rect">
            <a:avLst/>
          </a:prstGeom>
          <a:solidFill>
            <a:srgbClr val="CC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/>
              <a:t>Project wordt tegengewerkt</a:t>
            </a:r>
          </a:p>
        </p:txBody>
      </p:sp>
      <p:sp>
        <p:nvSpPr>
          <p:cNvPr id="12" name="Rectangle 16">
            <a:extLst>
              <a:ext uri="{FF2B5EF4-FFF2-40B4-BE49-F238E27FC236}">
                <a16:creationId xmlns:a16="http://schemas.microsoft.com/office/drawing/2014/main" id="{9868A89E-806A-4C87-AEBF-AF47E19DE031}"/>
              </a:ext>
            </a:extLst>
          </p:cNvPr>
          <p:cNvSpPr>
            <a:spLocks noChangeArrowheads="1"/>
          </p:cNvSpPr>
          <p:nvPr/>
        </p:nvSpPr>
        <p:spPr bwMode="auto">
          <a:xfrm rot="442538">
            <a:off x="595379" y="3138742"/>
            <a:ext cx="4583113" cy="369888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/>
              <a:t>Projectleden hebben te veel aan hun hoofd</a:t>
            </a:r>
          </a:p>
        </p:txBody>
      </p:sp>
      <p:sp>
        <p:nvSpPr>
          <p:cNvPr id="13" name="Rectangle 17">
            <a:extLst>
              <a:ext uri="{FF2B5EF4-FFF2-40B4-BE49-F238E27FC236}">
                <a16:creationId xmlns:a16="http://schemas.microsoft.com/office/drawing/2014/main" id="{4D6AF54E-181C-4D13-B01F-F58963632692}"/>
              </a:ext>
            </a:extLst>
          </p:cNvPr>
          <p:cNvSpPr>
            <a:spLocks noChangeArrowheads="1"/>
          </p:cNvSpPr>
          <p:nvPr/>
        </p:nvSpPr>
        <p:spPr bwMode="auto">
          <a:xfrm rot="295823">
            <a:off x="6994611" y="2396579"/>
            <a:ext cx="4557712" cy="366713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/>
              <a:t>Projectmedewerkers willen 'te mooi' maken</a:t>
            </a: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0246E0CA-5F0D-4983-BFB1-22C337A40C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3386" y="1821904"/>
            <a:ext cx="4273550" cy="366713"/>
          </a:xfrm>
          <a:prstGeom prst="rect">
            <a:avLst/>
          </a:prstGeom>
          <a:solidFill>
            <a:srgbClr val="CC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/>
              <a:t>Veel kleine afwijkingen maken één grote</a:t>
            </a:r>
          </a:p>
        </p:txBody>
      </p:sp>
      <p:sp>
        <p:nvSpPr>
          <p:cNvPr id="15" name="Rectangle 19">
            <a:extLst>
              <a:ext uri="{FF2B5EF4-FFF2-40B4-BE49-F238E27FC236}">
                <a16:creationId xmlns:a16="http://schemas.microsoft.com/office/drawing/2014/main" id="{5105F421-0005-4985-9961-DCE079DEB15D}"/>
              </a:ext>
            </a:extLst>
          </p:cNvPr>
          <p:cNvSpPr>
            <a:spLocks noChangeArrowheads="1"/>
          </p:cNvSpPr>
          <p:nvPr/>
        </p:nvSpPr>
        <p:spPr bwMode="auto">
          <a:xfrm rot="-1357191">
            <a:off x="521140" y="4128176"/>
            <a:ext cx="1784350" cy="366712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/>
              <a:t>Materiaalverlies</a:t>
            </a:r>
          </a:p>
        </p:txBody>
      </p:sp>
      <p:sp>
        <p:nvSpPr>
          <p:cNvPr id="16" name="Rectangle 20">
            <a:extLst>
              <a:ext uri="{FF2B5EF4-FFF2-40B4-BE49-F238E27FC236}">
                <a16:creationId xmlns:a16="http://schemas.microsoft.com/office/drawing/2014/main" id="{801A2E14-C457-4084-ABDD-1D16DFFD8709}"/>
              </a:ext>
            </a:extLst>
          </p:cNvPr>
          <p:cNvSpPr>
            <a:spLocks noChangeArrowheads="1"/>
          </p:cNvSpPr>
          <p:nvPr/>
        </p:nvSpPr>
        <p:spPr bwMode="auto">
          <a:xfrm rot="-1106097">
            <a:off x="2709948" y="4196804"/>
            <a:ext cx="2343150" cy="36671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/>
              <a:t>Herstellen van fouten</a:t>
            </a:r>
          </a:p>
        </p:txBody>
      </p:sp>
      <p:sp>
        <p:nvSpPr>
          <p:cNvPr id="17" name="Rectangle 21">
            <a:extLst>
              <a:ext uri="{FF2B5EF4-FFF2-40B4-BE49-F238E27FC236}">
                <a16:creationId xmlns:a16="http://schemas.microsoft.com/office/drawing/2014/main" id="{FDCE57B6-5483-4324-91B8-506BFC251616}"/>
              </a:ext>
            </a:extLst>
          </p:cNvPr>
          <p:cNvSpPr>
            <a:spLocks noChangeArrowheads="1"/>
          </p:cNvSpPr>
          <p:nvPr/>
        </p:nvSpPr>
        <p:spPr bwMode="auto">
          <a:xfrm rot="-549720">
            <a:off x="8361448" y="3037929"/>
            <a:ext cx="1746250" cy="3667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/>
              <a:t>Te late levering</a:t>
            </a:r>
          </a:p>
        </p:txBody>
      </p:sp>
      <p:sp>
        <p:nvSpPr>
          <p:cNvPr id="18" name="Rectangle 22">
            <a:extLst>
              <a:ext uri="{FF2B5EF4-FFF2-40B4-BE49-F238E27FC236}">
                <a16:creationId xmlns:a16="http://schemas.microsoft.com/office/drawing/2014/main" id="{1D8E00DF-3427-48DD-8D15-F96423E1AA27}"/>
              </a:ext>
            </a:extLst>
          </p:cNvPr>
          <p:cNvSpPr>
            <a:spLocks noChangeArrowheads="1"/>
          </p:cNvSpPr>
          <p:nvPr/>
        </p:nvSpPr>
        <p:spPr bwMode="auto">
          <a:xfrm rot="-412904">
            <a:off x="5049923" y="4773067"/>
            <a:ext cx="2559050" cy="366712"/>
          </a:xfrm>
          <a:prstGeom prst="rect">
            <a:avLst/>
          </a:prstGeom>
          <a:solidFill>
            <a:srgbClr val="CC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/>
              <a:t>Vergeten voorbereiding</a:t>
            </a:r>
          </a:p>
        </p:txBody>
      </p:sp>
      <p:sp>
        <p:nvSpPr>
          <p:cNvPr id="19" name="Rectangle 23">
            <a:extLst>
              <a:ext uri="{FF2B5EF4-FFF2-40B4-BE49-F238E27FC236}">
                <a16:creationId xmlns:a16="http://schemas.microsoft.com/office/drawing/2014/main" id="{B7FD752D-8DFF-4ED5-8421-22DEC5284172}"/>
              </a:ext>
            </a:extLst>
          </p:cNvPr>
          <p:cNvSpPr>
            <a:spLocks noChangeArrowheads="1"/>
          </p:cNvSpPr>
          <p:nvPr/>
        </p:nvSpPr>
        <p:spPr bwMode="auto">
          <a:xfrm rot="742144">
            <a:off x="3178261" y="5422354"/>
            <a:ext cx="2152650" cy="366713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/>
              <a:t>Vergeten afwerking</a:t>
            </a:r>
          </a:p>
        </p:txBody>
      </p:sp>
      <p:sp>
        <p:nvSpPr>
          <p:cNvPr id="20" name="Rectangle 24">
            <a:extLst>
              <a:ext uri="{FF2B5EF4-FFF2-40B4-BE49-F238E27FC236}">
                <a16:creationId xmlns:a16="http://schemas.microsoft.com/office/drawing/2014/main" id="{F9B7DC1C-38B0-4B1B-A641-5F153664B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6912" y="3914802"/>
            <a:ext cx="1454150" cy="366713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/>
              <a:t>Calamiteiten</a:t>
            </a:r>
          </a:p>
        </p:txBody>
      </p:sp>
      <p:sp>
        <p:nvSpPr>
          <p:cNvPr id="21" name="Rectangle 25">
            <a:extLst>
              <a:ext uri="{FF2B5EF4-FFF2-40B4-BE49-F238E27FC236}">
                <a16:creationId xmlns:a16="http://schemas.microsoft.com/office/drawing/2014/main" id="{FAB9FA9C-85DE-493C-8A3B-C9316C96A71F}"/>
              </a:ext>
            </a:extLst>
          </p:cNvPr>
          <p:cNvSpPr>
            <a:spLocks noChangeArrowheads="1"/>
          </p:cNvSpPr>
          <p:nvPr/>
        </p:nvSpPr>
        <p:spPr bwMode="auto">
          <a:xfrm rot="-928280">
            <a:off x="7353386" y="5349329"/>
            <a:ext cx="2762250" cy="3667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/>
              <a:t>Onduidelijk doel/opdracht</a:t>
            </a:r>
          </a:p>
        </p:txBody>
      </p:sp>
      <p:sp>
        <p:nvSpPr>
          <p:cNvPr id="22" name="Rectangle 26">
            <a:extLst>
              <a:ext uri="{FF2B5EF4-FFF2-40B4-BE49-F238E27FC236}">
                <a16:creationId xmlns:a16="http://schemas.microsoft.com/office/drawing/2014/main" id="{C931B5DB-458A-4E9B-948B-E84D6A7DD417}"/>
              </a:ext>
            </a:extLst>
          </p:cNvPr>
          <p:cNvSpPr>
            <a:spLocks noChangeArrowheads="1"/>
          </p:cNvSpPr>
          <p:nvPr/>
        </p:nvSpPr>
        <p:spPr bwMode="auto">
          <a:xfrm rot="383664">
            <a:off x="8218573" y="4557167"/>
            <a:ext cx="2127250" cy="366712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/>
              <a:t>Definitiewijzigingen</a:t>
            </a:r>
          </a:p>
        </p:txBody>
      </p:sp>
      <p:sp>
        <p:nvSpPr>
          <p:cNvPr id="23" name="Rectangle 27">
            <a:extLst>
              <a:ext uri="{FF2B5EF4-FFF2-40B4-BE49-F238E27FC236}">
                <a16:creationId xmlns:a16="http://schemas.microsoft.com/office/drawing/2014/main" id="{512030E0-B2EB-491E-A960-4432BFFCBBEC}"/>
              </a:ext>
            </a:extLst>
          </p:cNvPr>
          <p:cNvSpPr>
            <a:spLocks noChangeArrowheads="1"/>
          </p:cNvSpPr>
          <p:nvPr/>
        </p:nvSpPr>
        <p:spPr bwMode="auto">
          <a:xfrm rot="985034">
            <a:off x="9082173" y="3838029"/>
            <a:ext cx="2533650" cy="366713"/>
          </a:xfrm>
          <a:prstGeom prst="rect">
            <a:avLst/>
          </a:prstGeom>
          <a:solidFill>
            <a:srgbClr val="CC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/>
              <a:t>Buitenwereld verandert</a:t>
            </a:r>
          </a:p>
        </p:txBody>
      </p:sp>
      <p:sp>
        <p:nvSpPr>
          <p:cNvPr id="24" name="Rectangle 28">
            <a:extLst>
              <a:ext uri="{FF2B5EF4-FFF2-40B4-BE49-F238E27FC236}">
                <a16:creationId xmlns:a16="http://schemas.microsoft.com/office/drawing/2014/main" id="{7D4FDB63-8B1D-44B1-8742-17E5E138C0E8}"/>
              </a:ext>
            </a:extLst>
          </p:cNvPr>
          <p:cNvSpPr>
            <a:spLocks noChangeArrowheads="1"/>
          </p:cNvSpPr>
          <p:nvPr/>
        </p:nvSpPr>
        <p:spPr bwMode="auto">
          <a:xfrm rot="-325021">
            <a:off x="7210511" y="3693567"/>
            <a:ext cx="1708150" cy="366712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95000"/>
              <a:buFont typeface="Wingdings" panose="05000000000000000000" pitchFamily="2" charset="2"/>
              <a:buChar char="ª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ª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w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nl-NL" altLang="nl-NL" sz="1800" b="0"/>
              <a:t>Renteverliezen</a:t>
            </a:r>
          </a:p>
        </p:txBody>
      </p:sp>
    </p:spTree>
    <p:extLst>
      <p:ext uri="{BB962C8B-B14F-4D97-AF65-F5344CB8AC3E}">
        <p14:creationId xmlns:p14="http://schemas.microsoft.com/office/powerpoint/2010/main" val="1400869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1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10 Risico’s – Plan van aanpak</a:t>
            </a:r>
          </a:p>
        </p:txBody>
      </p:sp>
      <p:sp>
        <p:nvSpPr>
          <p:cNvPr id="8" name="Tijdelijke aanduiding voor inhoud 2"/>
          <p:cNvSpPr>
            <a:spLocks noGrp="1"/>
          </p:cNvSpPr>
          <p:nvPr/>
        </p:nvSpPr>
        <p:spPr>
          <a:xfrm>
            <a:off x="1312128" y="1690688"/>
            <a:ext cx="8846773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3048000" y="2889878"/>
            <a:ext cx="6096000" cy="107824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Risicoanalyse</a:t>
            </a:r>
            <a:r>
              <a:rPr lang="nl-N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nl-NL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 is een risico analyse uitgevoerd. Daarin is onderscheid gemaakt tussen interne en externe risico’s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54271040"/>
      </p:ext>
    </p:extLst>
  </p:cSld>
  <p:clrMapOvr>
    <a:masterClrMapping/>
  </p:clrMapOvr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0517EB-918A-4F91-B474-4547F2D83E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D7DE6F1-65E5-4742-993C-166C160C650C}">
  <ds:schemaRefs>
    <ds:schemaRef ds:uri="34354c1b-6b8c-435b-ad50-990538c19557"/>
    <ds:schemaRef ds:uri="47a28104-336f-447d-946e-e305ac2bcd4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682319F-A9FC-4915-B96B-44C342C4B02E}">
  <ds:schemaRefs>
    <ds:schemaRef ds:uri="34354c1b-6b8c-435b-ad50-990538c19557"/>
    <ds:schemaRef ds:uri="47a28104-336f-447d-946e-e305ac2bcd4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3830</TotalTime>
  <Words>244</Words>
  <Application>Microsoft Office PowerPoint</Application>
  <PresentationFormat>Breedbeeld</PresentationFormat>
  <Paragraphs>75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Wingdings</vt:lpstr>
      <vt:lpstr>Thema1</vt:lpstr>
      <vt:lpstr>Projectmanagement </vt:lpstr>
      <vt:lpstr>Plan van aanpak</vt:lpstr>
      <vt:lpstr>9 Kosten en baten – Plan van aanpak</vt:lpstr>
      <vt:lpstr>9 Kosten en baten – Plan van aanpak</vt:lpstr>
      <vt:lpstr>10 Risico’s</vt:lpstr>
      <vt:lpstr>Waardoor projecten mislukken</vt:lpstr>
      <vt:lpstr>10 Risico’s – Plan van aanpak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Thomas Noordeloos</cp:lastModifiedBy>
  <cp:revision>59</cp:revision>
  <dcterms:created xsi:type="dcterms:W3CDTF">2017-09-05T13:31:36Z</dcterms:created>
  <dcterms:modified xsi:type="dcterms:W3CDTF">2020-09-21T11:01:21Z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